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7" r:id="rId2"/>
    <p:sldId id="278" r:id="rId3"/>
  </p:sldIdLst>
  <p:sldSz cx="9144000" cy="5143500" type="screen16x9"/>
  <p:notesSz cx="6808788" cy="99409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C8"/>
    <a:srgbClr val="001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3526" autoAdjust="0"/>
  </p:normalViewPr>
  <p:slideViewPr>
    <p:cSldViewPr showGuides="1">
      <p:cViewPr>
        <p:scale>
          <a:sx n="90" d="100"/>
          <a:sy n="90" d="100"/>
        </p:scale>
        <p:origin x="-1157" y="-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F3B9C-33FA-4A8F-B23E-645570211AAB}" type="datetimeFigureOut">
              <a:rPr lang="ca-ES" smtClean="0"/>
              <a:t>12/03/2021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18245-0D67-4E39-931D-D4C92B0C2B8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44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</p:spTree>
    <p:extLst>
      <p:ext uri="{BB962C8B-B14F-4D97-AF65-F5344CB8AC3E}">
        <p14:creationId xmlns:p14="http://schemas.microsoft.com/office/powerpoint/2010/main" val="54457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FONDO PRESENTACION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 PRESENTACION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ca-ES" dirty="0">
              <a:solidFill>
                <a:prstClr val="white"/>
              </a:solidFill>
            </a:endParaRPr>
          </a:p>
        </p:txBody>
      </p:sp>
      <p:pic>
        <p:nvPicPr>
          <p:cNvPr id="50179" name="Imagen 10" descr="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3" b="10622"/>
          <a:stretch>
            <a:fillRect/>
          </a:stretch>
        </p:blipFill>
        <p:spPr bwMode="auto">
          <a:xfrm>
            <a:off x="0" y="571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CuadroTexto 4"/>
          <p:cNvSpPr txBox="1">
            <a:spLocks noChangeArrowheads="1"/>
          </p:cNvSpPr>
          <p:nvPr/>
        </p:nvSpPr>
        <p:spPr bwMode="auto">
          <a:xfrm>
            <a:off x="-1387475" y="208835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>
              <a:solidFill>
                <a:prstClr val="black"/>
              </a:solidFill>
            </a:endParaRPr>
          </a:p>
        </p:txBody>
      </p:sp>
      <p:sp>
        <p:nvSpPr>
          <p:cNvPr id="50182" name="CuadroTexto 9"/>
          <p:cNvSpPr txBox="1">
            <a:spLocks noChangeArrowheads="1"/>
          </p:cNvSpPr>
          <p:nvPr/>
        </p:nvSpPr>
        <p:spPr bwMode="auto">
          <a:xfrm>
            <a:off x="6788150" y="4677967"/>
            <a:ext cx="1822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ca-ES" sz="18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ca-ES" altLang="ca-ES" sz="18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encat.cat/ics</a:t>
            </a:r>
          </a:p>
        </p:txBody>
      </p:sp>
      <p:pic>
        <p:nvPicPr>
          <p:cNvPr id="8" name="Picture 14" descr="C:\Users\esadurni\AppData\Local\Microsoft\Windows\Temporary Internet Files\Content.Outlook\6ELW5V31\LOGO_10 (2)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05109" y="4704661"/>
            <a:ext cx="1104949" cy="26046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AutoShape 2" descr="https://ecorreu.gencat.cat/owa/service.svc/s/GetFileAttachment?id=AAMkADYwZmI2MzliLTUwN2ItNDI3Yy04YzcxLWFjYjQ1M2JlYTFjNQBGAAAAAACFXZaB6XbVToMg1WvhThnlBwAjURAer71hTZGv2ES5uGCFAAABCXQGAACZuxaGmIQjRq79mAddAcqdAAAiq7OkAAABEgAQACKQfHMnd4JEqWBbETe0Kzc%3D&amp;X-OWA-CANARY=rMl4NktWzkG_VIXXBHMvCFC0Zq2sVNgIOCJyoR_BgbkSI144aCVGuWcKVY7nYTaWM_-5KsftCkU.&amp;isImagePreview=True"/>
          <p:cNvSpPr>
            <a:spLocks noChangeAspect="1" noChangeArrowheads="1"/>
          </p:cNvSpPr>
          <p:nvPr/>
        </p:nvSpPr>
        <p:spPr bwMode="auto">
          <a:xfrm>
            <a:off x="155575" y="-1271588"/>
            <a:ext cx="267652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" name="AutoShape 4" descr="https://ecorreu.gencat.cat/owa/service.svc/s/GetFileAttachment?id=AAMkADYwZmI2MzliLTUwN2ItNDI3Yy04YzcxLWFjYjQ1M2JlYTFjNQBGAAAAAACFXZaB6XbVToMg1WvhThnlBwAjURAer71hTZGv2ES5uGCFAAABCXQGAACZuxaGmIQjRq79mAddAcqdAAAiq7OkAAABEgAQACKQfHMnd4JEqWBbETe0Kzc%3D&amp;X-OWA-CANARY=rMl4NktWzkG_VIXXBHMvCFC0Zq2sVNgIOCJyoR_BgbkSI144aCVGuWcKVY7nYTaWM_-5KsftCkU.&amp;isImagePreview=True"/>
          <p:cNvSpPr>
            <a:spLocks noChangeAspect="1" noChangeArrowheads="1"/>
          </p:cNvSpPr>
          <p:nvPr/>
        </p:nvSpPr>
        <p:spPr bwMode="auto">
          <a:xfrm>
            <a:off x="307975" y="-1119188"/>
            <a:ext cx="267652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0" y="1464388"/>
            <a:ext cx="1943598" cy="191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17578"/>
            <a:ext cx="1872208" cy="196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4" y="338459"/>
            <a:ext cx="2028831" cy="44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29874" y="3053568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>
                <a:solidFill>
                  <a:schemeClr val="bg1">
                    <a:lumMod val="50000"/>
                  </a:schemeClr>
                </a:solidFill>
              </a:rPr>
              <a:t>Per validar-se</a:t>
            </a:r>
            <a:r>
              <a:rPr lang="ca-ES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ca-ES" dirty="0" smtClean="0">
                <a:solidFill>
                  <a:schemeClr val="bg1">
                    <a:lumMod val="50000"/>
                  </a:schemeClr>
                </a:solidFill>
              </a:rPr>
              <a:t>1- </a:t>
            </a:r>
            <a:r>
              <a:rPr lang="ca-ES" dirty="0" smtClean="0">
                <a:solidFill>
                  <a:schemeClr val="bg1">
                    <a:lumMod val="50000"/>
                  </a:schemeClr>
                </a:solidFill>
              </a:rPr>
              <a:t>Escollir territori: </a:t>
            </a:r>
            <a:r>
              <a:rPr lang="ca-ES" dirty="0" smtClean="0">
                <a:solidFill>
                  <a:schemeClr val="bg1">
                    <a:lumMod val="50000"/>
                  </a:schemeClr>
                </a:solidFill>
              </a:rPr>
              <a:t>DEMO</a:t>
            </a:r>
          </a:p>
          <a:p>
            <a:r>
              <a:rPr lang="ca-ES" dirty="0" smtClean="0">
                <a:solidFill>
                  <a:schemeClr val="bg1">
                    <a:lumMod val="50000"/>
                  </a:schemeClr>
                </a:solidFill>
              </a:rPr>
              <a:t>2- </a:t>
            </a:r>
            <a:r>
              <a:rPr lang="ca-ES" dirty="0" smtClean="0">
                <a:solidFill>
                  <a:schemeClr val="bg1">
                    <a:lumMod val="50000"/>
                  </a:schemeClr>
                </a:solidFill>
              </a:rPr>
              <a:t>Usuari: </a:t>
            </a:r>
            <a:r>
              <a:rPr lang="ca-ES" b="1" dirty="0" err="1" smtClean="0">
                <a:solidFill>
                  <a:schemeClr val="bg1">
                    <a:lumMod val="50000"/>
                  </a:schemeClr>
                </a:solidFill>
              </a:rPr>
              <a:t>demo</a:t>
            </a:r>
            <a:endParaRPr lang="ca-E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a-ES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21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41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5751</TotalTime>
  <Words>14</Words>
  <Application>Microsoft Office PowerPoint</Application>
  <PresentationFormat>Presentación en pantalla (16:9)</PresentationFormat>
  <Paragraphs>5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Jesus</dc:creator>
  <cp:lastModifiedBy>39701315a</cp:lastModifiedBy>
  <cp:revision>131</cp:revision>
  <cp:lastPrinted>2020-09-14T05:55:29Z</cp:lastPrinted>
  <dcterms:created xsi:type="dcterms:W3CDTF">2020-09-07T13:34:05Z</dcterms:created>
  <dcterms:modified xsi:type="dcterms:W3CDTF">2021-03-12T11:30:44Z</dcterms:modified>
</cp:coreProperties>
</file>